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86" d="100"/>
          <a:sy n="86" d="100"/>
        </p:scale>
        <p:origin x="-1157" y="-82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2" name="Прямокутник 11"/>
          <p:cNvSpPr/>
          <p:nvPr/>
        </p:nvSpPr>
        <p:spPr>
          <a:xfrm>
            <a:off x="328544" y="1288002"/>
            <a:ext cx="4974723" cy="164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</a:t>
            </a:r>
            <a:r>
              <a:rPr lang="en-US" dirty="0" smtClean="0"/>
              <a:t>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</a:t>
            </a:r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3992</TotalTime>
  <Words>1606</Words>
  <Application>Microsoft Office PowerPoint</Application>
  <PresentationFormat>Екран (4:3)</PresentationFormat>
  <Paragraphs>445</Paragraphs>
  <Slides>114</Slides>
  <Notes>19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114</vt:i4>
      </vt:variant>
    </vt:vector>
  </HeadingPairs>
  <TitlesOfParts>
    <vt:vector size="117" baseType="lpstr">
      <vt:lpstr>Title Slides Brand Panel</vt:lpstr>
      <vt:lpstr>Blank Slides with Logo</vt:lpstr>
      <vt:lpstr>Chapter Slides</vt:lpstr>
      <vt:lpstr>Educational Program Advisor  Lv-273.NET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Taras Yatsyshyn</cp:lastModifiedBy>
  <cp:revision>435</cp:revision>
  <dcterms:created xsi:type="dcterms:W3CDTF">2015-09-10T13:48:25Z</dcterms:created>
  <dcterms:modified xsi:type="dcterms:W3CDTF">2017-12-27T09:52:59Z</dcterms:modified>
</cp:coreProperties>
</file>